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4" r:id="rId5"/>
    <p:sldId id="256" r:id="rId6"/>
    <p:sldId id="263" r:id="rId7"/>
    <p:sldId id="266" r:id="rId8"/>
    <p:sldId id="267" r:id="rId9"/>
    <p:sldId id="272" r:id="rId10"/>
    <p:sldId id="273" r:id="rId11"/>
    <p:sldId id="275" r:id="rId12"/>
    <p:sldId id="274" r:id="rId13"/>
    <p:sldId id="270" r:id="rId14"/>
    <p:sldId id="27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905BD-B2A8-402C-A024-0509BD3A641C}" v="32" dt="2020-05-15T17:20:51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Collar" userId="4d12e666-86a2-415c-8723-140730db8059" providerId="ADAL" clId="{88B905BD-B2A8-402C-A024-0509BD3A641C}"/>
    <pc:docChg chg="addSld delSld modSld modMainMaster">
      <pc:chgData name="Caleb Collar" userId="4d12e666-86a2-415c-8723-140730db8059" providerId="ADAL" clId="{88B905BD-B2A8-402C-A024-0509BD3A641C}" dt="2020-05-15T17:23:07.924" v="22" actId="2696"/>
      <pc:docMkLst>
        <pc:docMk/>
      </pc:docMkLst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109857222" sldId="256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3297945805" sldId="263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1037256555" sldId="264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1827541365" sldId="265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2543017711" sldId="266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921663837" sldId="267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450685763" sldId="270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1833435881" sldId="271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2531027650" sldId="272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3155542681" sldId="273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911679128" sldId="274"/>
        </pc:sldMkLst>
      </pc:sldChg>
      <pc:sldChg chg="modTransition">
        <pc:chgData name="Caleb Collar" userId="4d12e666-86a2-415c-8723-140730db8059" providerId="ADAL" clId="{88B905BD-B2A8-402C-A024-0509BD3A641C}" dt="2020-05-15T17:04:54.984" v="1"/>
        <pc:sldMkLst>
          <pc:docMk/>
          <pc:sldMk cId="2700697155" sldId="275"/>
        </pc:sldMkLst>
      </pc:sldChg>
      <pc:sldChg chg="modSp add del">
        <pc:chgData name="Caleb Collar" userId="4d12e666-86a2-415c-8723-140730db8059" providerId="ADAL" clId="{88B905BD-B2A8-402C-A024-0509BD3A641C}" dt="2020-05-15T17:23:07.924" v="22" actId="2696"/>
        <pc:sldMkLst>
          <pc:docMk/>
          <pc:sldMk cId="2952684936" sldId="276"/>
        </pc:sldMkLst>
        <pc:spChg chg="mod">
          <ac:chgData name="Caleb Collar" userId="4d12e666-86a2-415c-8723-140730db8059" providerId="ADAL" clId="{88B905BD-B2A8-402C-A024-0509BD3A641C}" dt="2020-05-15T17:21:20.844" v="21" actId="14100"/>
          <ac:spMkLst>
            <pc:docMk/>
            <pc:sldMk cId="2952684936" sldId="276"/>
            <ac:spMk id="7" creationId="{B8361DD9-2E27-4A6A-9EFC-B094BF6F3C11}"/>
          </ac:spMkLst>
        </pc:spChg>
        <pc:picChg chg="mod">
          <ac:chgData name="Caleb Collar" userId="4d12e666-86a2-415c-8723-140730db8059" providerId="ADAL" clId="{88B905BD-B2A8-402C-A024-0509BD3A641C}" dt="2020-05-15T17:21:02.186" v="4" actId="1076"/>
          <ac:picMkLst>
            <pc:docMk/>
            <pc:sldMk cId="2952684936" sldId="276"/>
            <ac:picMk id="5" creationId="{C143ADB0-F2ED-4917-9DBD-19011327D89E}"/>
          </ac:picMkLst>
        </pc:picChg>
      </pc:sldChg>
      <pc:sldMasterChg chg="modTransition modSldLayout">
        <pc:chgData name="Caleb Collar" userId="4d12e666-86a2-415c-8723-140730db8059" providerId="ADAL" clId="{88B905BD-B2A8-402C-A024-0509BD3A641C}" dt="2020-05-15T17:04:54.984" v="1"/>
        <pc:sldMasterMkLst>
          <pc:docMk/>
          <pc:sldMasterMk cId="2460954070" sldId="2147483660"/>
        </pc:sldMasterMkLst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Caleb Collar" userId="4d12e666-86a2-415c-8723-140730db8059" providerId="ADAL" clId="{88B905BD-B2A8-402C-A024-0509BD3A641C}" dt="2020-05-15T17:04:54.984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Caleb Collar" userId="4d12e666-86a2-415c-8723-140730db8059" providerId="ADAL" clId="{228F0650-9E04-4179-B693-71729163EDC3}"/>
    <pc:docChg chg="undo redo custSel addSld delSld modSld sldOrd">
      <pc:chgData name="Caleb Collar" userId="4d12e666-86a2-415c-8723-140730db8059" providerId="ADAL" clId="{228F0650-9E04-4179-B693-71729163EDC3}" dt="2020-05-15T09:17:01.233" v="3562" actId="20577"/>
      <pc:docMkLst>
        <pc:docMk/>
      </pc:docMkLst>
      <pc:sldChg chg="modSp">
        <pc:chgData name="Caleb Collar" userId="4d12e666-86a2-415c-8723-140730db8059" providerId="ADAL" clId="{228F0650-9E04-4179-B693-71729163EDC3}" dt="2020-05-15T09:12:13.364" v="3338" actId="20577"/>
        <pc:sldMkLst>
          <pc:docMk/>
          <pc:sldMk cId="109857222" sldId="256"/>
        </pc:sldMkLst>
        <pc:spChg chg="mod">
          <ac:chgData name="Caleb Collar" userId="4d12e666-86a2-415c-8723-140730db8059" providerId="ADAL" clId="{228F0650-9E04-4179-B693-71729163EDC3}" dt="2020-05-15T09:12:13.364" v="3338" actId="20577"/>
          <ac:spMkLst>
            <pc:docMk/>
            <pc:sldMk cId="109857222" sldId="256"/>
            <ac:spMk id="5" creationId="{08A832A4-D1C2-4D3A-B018-3EBC4E352039}"/>
          </ac:spMkLst>
        </pc:spChg>
        <pc:spChg chg="mod">
          <ac:chgData name="Caleb Collar" userId="4d12e666-86a2-415c-8723-140730db8059" providerId="ADAL" clId="{228F0650-9E04-4179-B693-71729163EDC3}" dt="2020-05-15T02:13:52.115" v="29" actId="20577"/>
          <ac:spMkLst>
            <pc:docMk/>
            <pc:sldMk cId="109857222" sldId="256"/>
            <ac:spMk id="6" creationId="{EA51FB98-657D-443D-823F-D4EDC37C9E74}"/>
          </ac:spMkLst>
        </pc:spChg>
        <pc:spChg chg="mod">
          <ac:chgData name="Caleb Collar" userId="4d12e666-86a2-415c-8723-140730db8059" providerId="ADAL" clId="{228F0650-9E04-4179-B693-71729163EDC3}" dt="2020-05-15T09:11:56.740" v="3337" actId="1076"/>
          <ac:spMkLst>
            <pc:docMk/>
            <pc:sldMk cId="109857222" sldId="256"/>
            <ac:spMk id="12" creationId="{9B68CE09-91C3-4ED8-A666-B52662D65303}"/>
          </ac:spMkLst>
        </pc:spChg>
        <pc:picChg chg="mod">
          <ac:chgData name="Caleb Collar" userId="4d12e666-86a2-415c-8723-140730db8059" providerId="ADAL" clId="{228F0650-9E04-4179-B693-71729163EDC3}" dt="2020-05-15T09:11:50.834" v="3336" actId="1076"/>
          <ac:picMkLst>
            <pc:docMk/>
            <pc:sldMk cId="109857222" sldId="256"/>
            <ac:picMk id="11" creationId="{31CFB5C7-9382-46E3-A46A-8A225EF15247}"/>
          </ac:picMkLst>
        </pc:picChg>
      </pc:sldChg>
      <pc:sldChg chg="del">
        <pc:chgData name="Caleb Collar" userId="4d12e666-86a2-415c-8723-140730db8059" providerId="ADAL" clId="{228F0650-9E04-4179-B693-71729163EDC3}" dt="2020-05-15T03:00:44.104" v="989" actId="2696"/>
        <pc:sldMkLst>
          <pc:docMk/>
          <pc:sldMk cId="538577981" sldId="257"/>
        </pc:sldMkLst>
      </pc:sldChg>
      <pc:sldChg chg="del">
        <pc:chgData name="Caleb Collar" userId="4d12e666-86a2-415c-8723-140730db8059" providerId="ADAL" clId="{228F0650-9E04-4179-B693-71729163EDC3}" dt="2020-05-15T02:20:50.750" v="126" actId="2696"/>
        <pc:sldMkLst>
          <pc:docMk/>
          <pc:sldMk cId="3252093689" sldId="258"/>
        </pc:sldMkLst>
      </pc:sldChg>
      <pc:sldChg chg="del">
        <pc:chgData name="Caleb Collar" userId="4d12e666-86a2-415c-8723-140730db8059" providerId="ADAL" clId="{228F0650-9E04-4179-B693-71729163EDC3}" dt="2020-05-15T02:20:43.577" v="124" actId="2696"/>
        <pc:sldMkLst>
          <pc:docMk/>
          <pc:sldMk cId="2086705716" sldId="260"/>
        </pc:sldMkLst>
      </pc:sldChg>
      <pc:sldChg chg="del">
        <pc:chgData name="Caleb Collar" userId="4d12e666-86a2-415c-8723-140730db8059" providerId="ADAL" clId="{228F0650-9E04-4179-B693-71729163EDC3}" dt="2020-05-15T03:08:57.025" v="1548" actId="2696"/>
        <pc:sldMkLst>
          <pc:docMk/>
          <pc:sldMk cId="2116579515" sldId="261"/>
        </pc:sldMkLst>
      </pc:sldChg>
      <pc:sldChg chg="delSp modSp">
        <pc:chgData name="Caleb Collar" userId="4d12e666-86a2-415c-8723-140730db8059" providerId="ADAL" clId="{228F0650-9E04-4179-B693-71729163EDC3}" dt="2020-05-15T09:15:15.982" v="3534" actId="20577"/>
        <pc:sldMkLst>
          <pc:docMk/>
          <pc:sldMk cId="3297945805" sldId="263"/>
        </pc:sldMkLst>
        <pc:spChg chg="mod">
          <ac:chgData name="Caleb Collar" userId="4d12e666-86a2-415c-8723-140730db8059" providerId="ADAL" clId="{228F0650-9E04-4179-B693-71729163EDC3}" dt="2020-05-15T09:15:15.982" v="3534" actId="20577"/>
          <ac:spMkLst>
            <pc:docMk/>
            <pc:sldMk cId="3297945805" sldId="263"/>
            <ac:spMk id="3" creationId="{0CA87CC2-0699-4249-B034-C99B45462079}"/>
          </ac:spMkLst>
        </pc:spChg>
        <pc:spChg chg="mod">
          <ac:chgData name="Caleb Collar" userId="4d12e666-86a2-415c-8723-140730db8059" providerId="ADAL" clId="{228F0650-9E04-4179-B693-71729163EDC3}" dt="2020-05-15T02:54:32.458" v="653" actId="14100"/>
          <ac:spMkLst>
            <pc:docMk/>
            <pc:sldMk cId="3297945805" sldId="263"/>
            <ac:spMk id="5" creationId="{354D104C-8C29-4606-8338-6EC447BFA896}"/>
          </ac:spMkLst>
        </pc:spChg>
        <pc:spChg chg="del">
          <ac:chgData name="Caleb Collar" userId="4d12e666-86a2-415c-8723-140730db8059" providerId="ADAL" clId="{228F0650-9E04-4179-B693-71729163EDC3}" dt="2020-05-15T02:46:34.405" v="165" actId="478"/>
          <ac:spMkLst>
            <pc:docMk/>
            <pc:sldMk cId="3297945805" sldId="263"/>
            <ac:spMk id="8" creationId="{2385BB3D-6E2C-4B8E-A378-8FE099883D4F}"/>
          </ac:spMkLst>
        </pc:spChg>
        <pc:picChg chg="del">
          <ac:chgData name="Caleb Collar" userId="4d12e666-86a2-415c-8723-140730db8059" providerId="ADAL" clId="{228F0650-9E04-4179-B693-71729163EDC3}" dt="2020-05-15T02:46:33.254" v="164" actId="478"/>
          <ac:picMkLst>
            <pc:docMk/>
            <pc:sldMk cId="3297945805" sldId="263"/>
            <ac:picMk id="7" creationId="{F24E7D0C-54BD-43E7-8634-E2A7277C4DC7}"/>
          </ac:picMkLst>
        </pc:picChg>
      </pc:sldChg>
      <pc:sldChg chg="addSp delSp modSp">
        <pc:chgData name="Caleb Collar" userId="4d12e666-86a2-415c-8723-140730db8059" providerId="ADAL" clId="{228F0650-9E04-4179-B693-71729163EDC3}" dt="2020-05-15T09:17:01.233" v="3562" actId="20577"/>
        <pc:sldMkLst>
          <pc:docMk/>
          <pc:sldMk cId="2543017711" sldId="266"/>
        </pc:sldMkLst>
        <pc:spChg chg="del">
          <ac:chgData name="Caleb Collar" userId="4d12e666-86a2-415c-8723-140730db8059" providerId="ADAL" clId="{228F0650-9E04-4179-B693-71729163EDC3}" dt="2020-05-15T02:55:06.390" v="660" actId="478"/>
          <ac:spMkLst>
            <pc:docMk/>
            <pc:sldMk cId="2543017711" sldId="266"/>
            <ac:spMk id="4" creationId="{D0F65FA4-F5CC-4733-8F06-A39F25FCF167}"/>
          </ac:spMkLst>
        </pc:spChg>
        <pc:spChg chg="del">
          <ac:chgData name="Caleb Collar" userId="4d12e666-86a2-415c-8723-140730db8059" providerId="ADAL" clId="{228F0650-9E04-4179-B693-71729163EDC3}" dt="2020-05-15T02:55:02.173" v="656" actId="478"/>
          <ac:spMkLst>
            <pc:docMk/>
            <pc:sldMk cId="2543017711" sldId="266"/>
            <ac:spMk id="5" creationId="{DE7C9668-15D9-48D4-BAC3-3883C6137FF9}"/>
          </ac:spMkLst>
        </pc:spChg>
        <pc:spChg chg="del">
          <ac:chgData name="Caleb Collar" userId="4d12e666-86a2-415c-8723-140730db8059" providerId="ADAL" clId="{228F0650-9E04-4179-B693-71729163EDC3}" dt="2020-05-15T02:55:03.313" v="657" actId="478"/>
          <ac:spMkLst>
            <pc:docMk/>
            <pc:sldMk cId="2543017711" sldId="266"/>
            <ac:spMk id="6" creationId="{112FA211-8E36-44D1-BA69-95BEF86DF0EC}"/>
          </ac:spMkLst>
        </pc:spChg>
        <pc:spChg chg="del">
          <ac:chgData name="Caleb Collar" userId="4d12e666-86a2-415c-8723-140730db8059" providerId="ADAL" clId="{228F0650-9E04-4179-B693-71729163EDC3}" dt="2020-05-15T02:55:04.102" v="658" actId="478"/>
          <ac:spMkLst>
            <pc:docMk/>
            <pc:sldMk cId="2543017711" sldId="266"/>
            <ac:spMk id="7" creationId="{A583B3E2-516B-450D-9042-25B8AEBDDF8C}"/>
          </ac:spMkLst>
        </pc:spChg>
        <pc:spChg chg="del">
          <ac:chgData name="Caleb Collar" userId="4d12e666-86a2-415c-8723-140730db8059" providerId="ADAL" clId="{228F0650-9E04-4179-B693-71729163EDC3}" dt="2020-05-15T02:55:05.078" v="659" actId="478"/>
          <ac:spMkLst>
            <pc:docMk/>
            <pc:sldMk cId="2543017711" sldId="266"/>
            <ac:spMk id="8" creationId="{A19F01B7-BAD9-434A-A71A-D58DE451D1A5}"/>
          </ac:spMkLst>
        </pc:spChg>
        <pc:spChg chg="del">
          <ac:chgData name="Caleb Collar" userId="4d12e666-86a2-415c-8723-140730db8059" providerId="ADAL" clId="{228F0650-9E04-4179-B693-71729163EDC3}" dt="2020-05-15T02:54:59.232" v="654" actId="478"/>
          <ac:spMkLst>
            <pc:docMk/>
            <pc:sldMk cId="2543017711" sldId="266"/>
            <ac:spMk id="9" creationId="{84FCE51D-A510-49DF-9C67-8E4642EBE5C9}"/>
          </ac:spMkLst>
        </pc:spChg>
        <pc:spChg chg="add mod">
          <ac:chgData name="Caleb Collar" userId="4d12e666-86a2-415c-8723-140730db8059" providerId="ADAL" clId="{228F0650-9E04-4179-B693-71729163EDC3}" dt="2020-05-15T09:17:01.233" v="3562" actId="20577"/>
          <ac:spMkLst>
            <pc:docMk/>
            <pc:sldMk cId="2543017711" sldId="266"/>
            <ac:spMk id="10" creationId="{029ADB0C-44E0-4EC0-BF00-5DB01F09C488}"/>
          </ac:spMkLst>
        </pc:spChg>
        <pc:spChg chg="add mod">
          <ac:chgData name="Caleb Collar" userId="4d12e666-86a2-415c-8723-140730db8059" providerId="ADAL" clId="{228F0650-9E04-4179-B693-71729163EDC3}" dt="2020-05-15T02:56:02.727" v="671" actId="20577"/>
          <ac:spMkLst>
            <pc:docMk/>
            <pc:sldMk cId="2543017711" sldId="266"/>
            <ac:spMk id="11" creationId="{AF6073B4-43EB-4187-9A83-CB5C4E7DB4ED}"/>
          </ac:spMkLst>
        </pc:spChg>
        <pc:picChg chg="del">
          <ac:chgData name="Caleb Collar" userId="4d12e666-86a2-415c-8723-140730db8059" providerId="ADAL" clId="{228F0650-9E04-4179-B693-71729163EDC3}" dt="2020-05-15T02:54:59.959" v="655" actId="478"/>
          <ac:picMkLst>
            <pc:docMk/>
            <pc:sldMk cId="2543017711" sldId="266"/>
            <ac:picMk id="3" creationId="{D809019B-6607-4FCE-B443-6555ABE86547}"/>
          </ac:picMkLst>
        </pc:picChg>
        <pc:cxnChg chg="add">
          <ac:chgData name="Caleb Collar" userId="4d12e666-86a2-415c-8723-140730db8059" providerId="ADAL" clId="{228F0650-9E04-4179-B693-71729163EDC3}" dt="2020-05-15T02:55:19.600" v="661"/>
          <ac:cxnSpMkLst>
            <pc:docMk/>
            <pc:sldMk cId="2543017711" sldId="266"/>
            <ac:cxnSpMk id="12" creationId="{B5ABC968-34B9-46AE-A918-0390EAEB8DE4}"/>
          </ac:cxnSpMkLst>
        </pc:cxnChg>
      </pc:sldChg>
      <pc:sldChg chg="del">
        <pc:chgData name="Caleb Collar" userId="4d12e666-86a2-415c-8723-140730db8059" providerId="ADAL" clId="{228F0650-9E04-4179-B693-71729163EDC3}" dt="2020-05-15T02:20:48.955" v="125" actId="2696"/>
        <pc:sldMkLst>
          <pc:docMk/>
          <pc:sldMk cId="817954392" sldId="267"/>
        </pc:sldMkLst>
      </pc:sldChg>
      <pc:sldChg chg="addSp delSp modSp add">
        <pc:chgData name="Caleb Collar" userId="4d12e666-86a2-415c-8723-140730db8059" providerId="ADAL" clId="{228F0650-9E04-4179-B693-71729163EDC3}" dt="2020-05-15T09:08:03.311" v="3229" actId="20577"/>
        <pc:sldMkLst>
          <pc:docMk/>
          <pc:sldMk cId="921663837" sldId="267"/>
        </pc:sldMkLst>
        <pc:spChg chg="mod">
          <ac:chgData name="Caleb Collar" userId="4d12e666-86a2-415c-8723-140730db8059" providerId="ADAL" clId="{228F0650-9E04-4179-B693-71729163EDC3}" dt="2020-05-15T09:08:03.311" v="3229" actId="20577"/>
          <ac:spMkLst>
            <pc:docMk/>
            <pc:sldMk cId="921663837" sldId="267"/>
            <ac:spMk id="10" creationId="{029ADB0C-44E0-4EC0-BF00-5DB01F09C488}"/>
          </ac:spMkLst>
        </pc:spChg>
        <pc:spChg chg="mod">
          <ac:chgData name="Caleb Collar" userId="4d12e666-86a2-415c-8723-140730db8059" providerId="ADAL" clId="{228F0650-9E04-4179-B693-71729163EDC3}" dt="2020-05-15T09:05:14.447" v="2924"/>
          <ac:spMkLst>
            <pc:docMk/>
            <pc:sldMk cId="921663837" sldId="267"/>
            <ac:spMk id="11" creationId="{AF6073B4-43EB-4187-9A83-CB5C4E7DB4ED}"/>
          </ac:spMkLst>
        </pc:spChg>
        <pc:picChg chg="add del mod">
          <ac:chgData name="Caleb Collar" userId="4d12e666-86a2-415c-8723-140730db8059" providerId="ADAL" clId="{228F0650-9E04-4179-B693-71729163EDC3}" dt="2020-05-15T06:58:29.461" v="1564" actId="478"/>
          <ac:picMkLst>
            <pc:docMk/>
            <pc:sldMk cId="921663837" sldId="267"/>
            <ac:picMk id="3" creationId="{EE4CB724-00CA-4C7E-9150-A0C6607AD4DD}"/>
          </ac:picMkLst>
        </pc:picChg>
      </pc:sldChg>
      <pc:sldChg chg="addSp delSp modSp add del ord">
        <pc:chgData name="Caleb Collar" userId="4d12e666-86a2-415c-8723-140730db8059" providerId="ADAL" clId="{228F0650-9E04-4179-B693-71729163EDC3}" dt="2020-05-15T09:05:20.768" v="2925" actId="2696"/>
        <pc:sldMkLst>
          <pc:docMk/>
          <pc:sldMk cId="3870410044" sldId="268"/>
        </pc:sldMkLst>
        <pc:spChg chg="add mod">
          <ac:chgData name="Caleb Collar" userId="4d12e666-86a2-415c-8723-140730db8059" providerId="ADAL" clId="{228F0650-9E04-4179-B693-71729163EDC3}" dt="2020-05-15T09:04:58.353" v="2922" actId="20577"/>
          <ac:spMkLst>
            <pc:docMk/>
            <pc:sldMk cId="3870410044" sldId="268"/>
            <ac:spMk id="5" creationId="{CF992866-CAB1-4758-A2BB-DE2E1AE1D057}"/>
          </ac:spMkLst>
        </pc:spChg>
        <pc:spChg chg="del">
          <ac:chgData name="Caleb Collar" userId="4d12e666-86a2-415c-8723-140730db8059" providerId="ADAL" clId="{228F0650-9E04-4179-B693-71729163EDC3}" dt="2020-05-15T03:07:44.429" v="1494" actId="478"/>
          <ac:spMkLst>
            <pc:docMk/>
            <pc:sldMk cId="3870410044" sldId="268"/>
            <ac:spMk id="10" creationId="{029ADB0C-44E0-4EC0-BF00-5DB01F09C488}"/>
          </ac:spMkLst>
        </pc:spChg>
        <pc:spChg chg="mod">
          <ac:chgData name="Caleb Collar" userId="4d12e666-86a2-415c-8723-140730db8059" providerId="ADAL" clId="{228F0650-9E04-4179-B693-71729163EDC3}" dt="2020-05-15T09:04:17.969" v="2912" actId="1076"/>
          <ac:spMkLst>
            <pc:docMk/>
            <pc:sldMk cId="3870410044" sldId="268"/>
            <ac:spMk id="11" creationId="{AF6073B4-43EB-4187-9A83-CB5C4E7DB4ED}"/>
          </ac:spMkLst>
        </pc:spChg>
        <pc:cxnChg chg="mod">
          <ac:chgData name="Caleb Collar" userId="4d12e666-86a2-415c-8723-140730db8059" providerId="ADAL" clId="{228F0650-9E04-4179-B693-71729163EDC3}" dt="2020-05-15T09:04:22.592" v="2913" actId="1076"/>
          <ac:cxnSpMkLst>
            <pc:docMk/>
            <pc:sldMk cId="3870410044" sldId="268"/>
            <ac:cxnSpMk id="12" creationId="{B5ABC968-34B9-46AE-A918-0390EAEB8DE4}"/>
          </ac:cxnSpMkLst>
        </pc:cxnChg>
      </pc:sldChg>
      <pc:sldChg chg="addSp modSp add del">
        <pc:chgData name="Caleb Collar" userId="4d12e666-86a2-415c-8723-140730db8059" providerId="ADAL" clId="{228F0650-9E04-4179-B693-71729163EDC3}" dt="2020-05-15T07:11:37.742" v="1819" actId="2696"/>
        <pc:sldMkLst>
          <pc:docMk/>
          <pc:sldMk cId="2646130530" sldId="269"/>
        </pc:sldMkLst>
        <pc:spChg chg="add mod">
          <ac:chgData name="Caleb Collar" userId="4d12e666-86a2-415c-8723-140730db8059" providerId="ADAL" clId="{228F0650-9E04-4179-B693-71729163EDC3}" dt="2020-05-15T03:24:08.997" v="1553" actId="20577"/>
          <ac:spMkLst>
            <pc:docMk/>
            <pc:sldMk cId="2646130530" sldId="269"/>
            <ac:spMk id="4" creationId="{133DF444-7B7B-44C4-8154-FE7BFC412198}"/>
          </ac:spMkLst>
        </pc:spChg>
        <pc:spChg chg="mod">
          <ac:chgData name="Caleb Collar" userId="4d12e666-86a2-415c-8723-140730db8059" providerId="ADAL" clId="{228F0650-9E04-4179-B693-71729163EDC3}" dt="2020-05-15T03:07:58.337" v="1502" actId="20577"/>
          <ac:spMkLst>
            <pc:docMk/>
            <pc:sldMk cId="2646130530" sldId="269"/>
            <ac:spMk id="11" creationId="{AF6073B4-43EB-4187-9A83-CB5C4E7DB4ED}"/>
          </ac:spMkLst>
        </pc:spChg>
      </pc:sldChg>
      <pc:sldChg chg="modSp add">
        <pc:chgData name="Caleb Collar" userId="4d12e666-86a2-415c-8723-140730db8059" providerId="ADAL" clId="{228F0650-9E04-4179-B693-71729163EDC3}" dt="2020-05-15T09:09:49.719" v="3284" actId="20577"/>
        <pc:sldMkLst>
          <pc:docMk/>
          <pc:sldMk cId="450685763" sldId="270"/>
        </pc:sldMkLst>
        <pc:spChg chg="mod">
          <ac:chgData name="Caleb Collar" userId="4d12e666-86a2-415c-8723-140730db8059" providerId="ADAL" clId="{228F0650-9E04-4179-B693-71729163EDC3}" dt="2020-05-15T09:09:49.719" v="3284" actId="20577"/>
          <ac:spMkLst>
            <pc:docMk/>
            <pc:sldMk cId="450685763" sldId="270"/>
            <ac:spMk id="4" creationId="{133DF444-7B7B-44C4-8154-FE7BFC412198}"/>
          </ac:spMkLst>
        </pc:spChg>
        <pc:spChg chg="mod">
          <ac:chgData name="Caleb Collar" userId="4d12e666-86a2-415c-8723-140730db8059" providerId="ADAL" clId="{228F0650-9E04-4179-B693-71729163EDC3}" dt="2020-05-15T03:08:19.178" v="1516" actId="20577"/>
          <ac:spMkLst>
            <pc:docMk/>
            <pc:sldMk cId="450685763" sldId="270"/>
            <ac:spMk id="11" creationId="{AF6073B4-43EB-4187-9A83-CB5C4E7DB4ED}"/>
          </ac:spMkLst>
        </pc:spChg>
      </pc:sldChg>
      <pc:sldChg chg="modSp add">
        <pc:chgData name="Caleb Collar" userId="4d12e666-86a2-415c-8723-140730db8059" providerId="ADAL" clId="{228F0650-9E04-4179-B693-71729163EDC3}" dt="2020-05-15T09:10:07.542" v="3286" actId="20577"/>
        <pc:sldMkLst>
          <pc:docMk/>
          <pc:sldMk cId="1833435881" sldId="271"/>
        </pc:sldMkLst>
        <pc:spChg chg="mod">
          <ac:chgData name="Caleb Collar" userId="4d12e666-86a2-415c-8723-140730db8059" providerId="ADAL" clId="{228F0650-9E04-4179-B693-71729163EDC3}" dt="2020-05-15T09:10:07.542" v="3286" actId="20577"/>
          <ac:spMkLst>
            <pc:docMk/>
            <pc:sldMk cId="1833435881" sldId="271"/>
            <ac:spMk id="4" creationId="{133DF444-7B7B-44C4-8154-FE7BFC412198}"/>
          </ac:spMkLst>
        </pc:spChg>
        <pc:spChg chg="mod">
          <ac:chgData name="Caleb Collar" userId="4d12e666-86a2-415c-8723-140730db8059" providerId="ADAL" clId="{228F0650-9E04-4179-B693-71729163EDC3}" dt="2020-05-15T03:08:40.109" v="1547" actId="20577"/>
          <ac:spMkLst>
            <pc:docMk/>
            <pc:sldMk cId="1833435881" sldId="271"/>
            <ac:spMk id="11" creationId="{AF6073B4-43EB-4187-9A83-CB5C4E7DB4ED}"/>
          </ac:spMkLst>
        </pc:spChg>
      </pc:sldChg>
      <pc:sldChg chg="addSp delSp modSp add">
        <pc:chgData name="Caleb Collar" userId="4d12e666-86a2-415c-8723-140730db8059" providerId="ADAL" clId="{228F0650-9E04-4179-B693-71729163EDC3}" dt="2020-05-15T09:03:53.878" v="2898" actId="20577"/>
        <pc:sldMkLst>
          <pc:docMk/>
          <pc:sldMk cId="2531027650" sldId="272"/>
        </pc:sldMkLst>
        <pc:spChg chg="add mod">
          <ac:chgData name="Caleb Collar" userId="4d12e666-86a2-415c-8723-140730db8059" providerId="ADAL" clId="{228F0650-9E04-4179-B693-71729163EDC3}" dt="2020-05-15T09:03:53.878" v="2898" actId="20577"/>
          <ac:spMkLst>
            <pc:docMk/>
            <pc:sldMk cId="2531027650" sldId="272"/>
            <ac:spMk id="7" creationId="{B8361DD9-2E27-4A6A-9EFC-B094BF6F3C11}"/>
          </ac:spMkLst>
        </pc:spChg>
        <pc:spChg chg="add del mod">
          <ac:chgData name="Caleb Collar" userId="4d12e666-86a2-415c-8723-140730db8059" providerId="ADAL" clId="{228F0650-9E04-4179-B693-71729163EDC3}" dt="2020-05-15T07:00:41.911" v="1684" actId="478"/>
          <ac:spMkLst>
            <pc:docMk/>
            <pc:sldMk cId="2531027650" sldId="272"/>
            <ac:spMk id="8" creationId="{BF589932-48F1-44DC-A980-CE3749203879}"/>
          </ac:spMkLst>
        </pc:spChg>
        <pc:spChg chg="del">
          <ac:chgData name="Caleb Collar" userId="4d12e666-86a2-415c-8723-140730db8059" providerId="ADAL" clId="{228F0650-9E04-4179-B693-71729163EDC3}" dt="2020-05-15T06:58:34.362" v="1566" actId="478"/>
          <ac:spMkLst>
            <pc:docMk/>
            <pc:sldMk cId="2531027650" sldId="272"/>
            <ac:spMk id="10" creationId="{029ADB0C-44E0-4EC0-BF00-5DB01F09C488}"/>
          </ac:spMkLst>
        </pc:spChg>
        <pc:spChg chg="del">
          <ac:chgData name="Caleb Collar" userId="4d12e666-86a2-415c-8723-140730db8059" providerId="ADAL" clId="{228F0650-9E04-4179-B693-71729163EDC3}" dt="2020-05-15T06:58:39.294" v="1567" actId="478"/>
          <ac:spMkLst>
            <pc:docMk/>
            <pc:sldMk cId="2531027650" sldId="272"/>
            <ac:spMk id="11" creationId="{AF6073B4-43EB-4187-9A83-CB5C4E7DB4ED}"/>
          </ac:spMkLst>
        </pc:spChg>
        <pc:picChg chg="del mod">
          <ac:chgData name="Caleb Collar" userId="4d12e666-86a2-415c-8723-140730db8059" providerId="ADAL" clId="{228F0650-9E04-4179-B693-71729163EDC3}" dt="2020-05-15T07:15:54.092" v="1820" actId="478"/>
          <ac:picMkLst>
            <pc:docMk/>
            <pc:sldMk cId="2531027650" sldId="272"/>
            <ac:picMk id="3" creationId="{EE4CB724-00CA-4C7E-9150-A0C6607AD4DD}"/>
          </ac:picMkLst>
        </pc:picChg>
        <pc:picChg chg="add mod ord">
          <ac:chgData name="Caleb Collar" userId="4d12e666-86a2-415c-8723-140730db8059" providerId="ADAL" clId="{228F0650-9E04-4179-B693-71729163EDC3}" dt="2020-05-15T09:03:29.730" v="2833" actId="1076"/>
          <ac:picMkLst>
            <pc:docMk/>
            <pc:sldMk cId="2531027650" sldId="272"/>
            <ac:picMk id="5" creationId="{C143ADB0-F2ED-4917-9DBD-19011327D89E}"/>
          </ac:picMkLst>
        </pc:picChg>
        <pc:cxnChg chg="mod">
          <ac:chgData name="Caleb Collar" userId="4d12e666-86a2-415c-8723-140730db8059" providerId="ADAL" clId="{228F0650-9E04-4179-B693-71729163EDC3}" dt="2020-05-15T07:16:20.596" v="1825" actId="1076"/>
          <ac:cxnSpMkLst>
            <pc:docMk/>
            <pc:sldMk cId="2531027650" sldId="272"/>
            <ac:cxnSpMk id="12" creationId="{B5ABC968-34B9-46AE-A918-0390EAEB8DE4}"/>
          </ac:cxnSpMkLst>
        </pc:cxnChg>
      </pc:sldChg>
      <pc:sldChg chg="modSp add ord">
        <pc:chgData name="Caleb Collar" userId="4d12e666-86a2-415c-8723-140730db8059" providerId="ADAL" clId="{228F0650-9E04-4179-B693-71729163EDC3}" dt="2020-05-15T08:29:31.857" v="1987" actId="20577"/>
        <pc:sldMkLst>
          <pc:docMk/>
          <pc:sldMk cId="3155542681" sldId="273"/>
        </pc:sldMkLst>
        <pc:spChg chg="mod">
          <ac:chgData name="Caleb Collar" userId="4d12e666-86a2-415c-8723-140730db8059" providerId="ADAL" clId="{228F0650-9E04-4179-B693-71729163EDC3}" dt="2020-05-15T08:29:31.857" v="1987" actId="20577"/>
          <ac:spMkLst>
            <pc:docMk/>
            <pc:sldMk cId="3155542681" sldId="273"/>
            <ac:spMk id="7" creationId="{B8361DD9-2E27-4A6A-9EFC-B094BF6F3C11}"/>
          </ac:spMkLst>
        </pc:spChg>
        <pc:picChg chg="mod">
          <ac:chgData name="Caleb Collar" userId="4d12e666-86a2-415c-8723-140730db8059" providerId="ADAL" clId="{228F0650-9E04-4179-B693-71729163EDC3}" dt="2020-05-15T07:16:59.842" v="1827" actId="14826"/>
          <ac:picMkLst>
            <pc:docMk/>
            <pc:sldMk cId="3155542681" sldId="273"/>
            <ac:picMk id="5" creationId="{C143ADB0-F2ED-4917-9DBD-19011327D89E}"/>
          </ac:picMkLst>
        </pc:picChg>
      </pc:sldChg>
      <pc:sldChg chg="modSp add">
        <pc:chgData name="Caleb Collar" userId="4d12e666-86a2-415c-8723-140730db8059" providerId="ADAL" clId="{228F0650-9E04-4179-B693-71729163EDC3}" dt="2020-05-15T08:27:07.368" v="1984" actId="14100"/>
        <pc:sldMkLst>
          <pc:docMk/>
          <pc:sldMk cId="911679128" sldId="274"/>
        </pc:sldMkLst>
        <pc:spChg chg="mod">
          <ac:chgData name="Caleb Collar" userId="4d12e666-86a2-415c-8723-140730db8059" providerId="ADAL" clId="{228F0650-9E04-4179-B693-71729163EDC3}" dt="2020-05-15T08:27:07.368" v="1984" actId="14100"/>
          <ac:spMkLst>
            <pc:docMk/>
            <pc:sldMk cId="911679128" sldId="274"/>
            <ac:spMk id="7" creationId="{B8361DD9-2E27-4A6A-9EFC-B094BF6F3C11}"/>
          </ac:spMkLst>
        </pc:spChg>
        <pc:picChg chg="mod">
          <ac:chgData name="Caleb Collar" userId="4d12e666-86a2-415c-8723-140730db8059" providerId="ADAL" clId="{228F0650-9E04-4179-B693-71729163EDC3}" dt="2020-05-15T08:11:06.691" v="1848" actId="14826"/>
          <ac:picMkLst>
            <pc:docMk/>
            <pc:sldMk cId="911679128" sldId="274"/>
            <ac:picMk id="5" creationId="{C143ADB0-F2ED-4917-9DBD-19011327D89E}"/>
          </ac:picMkLst>
        </pc:picChg>
      </pc:sldChg>
      <pc:sldChg chg="modSp add">
        <pc:chgData name="Caleb Collar" userId="4d12e666-86a2-415c-8723-140730db8059" providerId="ADAL" clId="{228F0650-9E04-4179-B693-71729163EDC3}" dt="2020-05-15T09:09:19.231" v="3276" actId="20577"/>
        <pc:sldMkLst>
          <pc:docMk/>
          <pc:sldMk cId="2700697155" sldId="275"/>
        </pc:sldMkLst>
        <pc:spChg chg="mod">
          <ac:chgData name="Caleb Collar" userId="4d12e666-86a2-415c-8723-140730db8059" providerId="ADAL" clId="{228F0650-9E04-4179-B693-71729163EDC3}" dt="2020-05-15T09:09:19.231" v="3276" actId="20577"/>
          <ac:spMkLst>
            <pc:docMk/>
            <pc:sldMk cId="2700697155" sldId="275"/>
            <ac:spMk id="7" creationId="{B8361DD9-2E27-4A6A-9EFC-B094BF6F3C11}"/>
          </ac:spMkLst>
        </pc:spChg>
        <pc:picChg chg="mod">
          <ac:chgData name="Caleb Collar" userId="4d12e666-86a2-415c-8723-140730db8059" providerId="ADAL" clId="{228F0650-9E04-4179-B693-71729163EDC3}" dt="2020-05-15T08:31:08.976" v="1990" actId="14826"/>
          <ac:picMkLst>
            <pc:docMk/>
            <pc:sldMk cId="2700697155" sldId="275"/>
            <ac:picMk id="5" creationId="{C143ADB0-F2ED-4917-9DBD-19011327D89E}"/>
          </ac:picMkLst>
        </pc:picChg>
      </pc:sldChg>
      <pc:sldChg chg="add del">
        <pc:chgData name="Caleb Collar" userId="4d12e666-86a2-415c-8723-140730db8059" providerId="ADAL" clId="{228F0650-9E04-4179-B693-71729163EDC3}" dt="2020-05-15T08:26:03.887" v="1945" actId="2696"/>
        <pc:sldMkLst>
          <pc:docMk/>
          <pc:sldMk cId="3142329602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256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6073B4-43EB-4187-9A83-CB5C4E7DB4ED}"/>
              </a:ext>
            </a:extLst>
          </p:cNvPr>
          <p:cNvSpPr txBox="1"/>
          <p:nvPr/>
        </p:nvSpPr>
        <p:spPr>
          <a:xfrm>
            <a:off x="1839114" y="595942"/>
            <a:ext cx="94262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Conclusions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/>
          <p:nvPr/>
        </p:nvCxnSpPr>
        <p:spPr>
          <a:xfrm>
            <a:off x="1966463" y="1476139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3DF444-7B7B-44C4-8154-FE7BFC412198}"/>
              </a:ext>
            </a:extLst>
          </p:cNvPr>
          <p:cNvSpPr txBox="1"/>
          <p:nvPr/>
        </p:nvSpPr>
        <p:spPr>
          <a:xfrm>
            <a:off x="1966463" y="1833496"/>
            <a:ext cx="7780420" cy="3369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HNH finder tool can be useful to quickly resolve if a sequence contains an HNH motif.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output is clean, readable, and informative.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Any sequence can be searched quickly.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In this version, no internet connection is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code is highly readable and modifiable.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biopython module is consistently being updated.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Next LT Pro Light" panose="020B0304020202020204" pitchFamily="34" charset="0"/>
              <a:ea typeface="+mn-lt"/>
              <a:cs typeface="Biome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85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F6073B4-43EB-4187-9A83-CB5C4E7DB4ED}"/>
              </a:ext>
            </a:extLst>
          </p:cNvPr>
          <p:cNvSpPr txBox="1"/>
          <p:nvPr/>
        </p:nvSpPr>
        <p:spPr>
          <a:xfrm>
            <a:off x="1839114" y="595942"/>
            <a:ext cx="94262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Future of the tool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/>
          <p:nvPr/>
        </p:nvCxnSpPr>
        <p:spPr>
          <a:xfrm>
            <a:off x="1966463" y="1476139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3DF444-7B7B-44C4-8154-FE7BFC412198}"/>
              </a:ext>
            </a:extLst>
          </p:cNvPr>
          <p:cNvSpPr txBox="1"/>
          <p:nvPr/>
        </p:nvSpPr>
        <p:spPr>
          <a:xfrm>
            <a:off x="1966463" y="1833496"/>
            <a:ext cx="7780420" cy="2954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core function of this tool would become far more useful if/when: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Terminase large subunits are identified with the HNH motif.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distance between the HNH motif sequence and </a:t>
            </a:r>
            <a:r>
              <a:rPr lang="en-US" dirty="0" err="1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TerL</a:t>
            </a: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 sequence in the entire genome is provided.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Proper connection to the NCBI BLAST API is implemented.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Next LT Pro Light" panose="020B0304020202020204" pitchFamily="34" charset="0"/>
              <a:ea typeface="+mn-lt"/>
              <a:cs typeface="Biome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Next LT Pro Light" panose="020B0304020202020204" pitchFamily="34" charset="0"/>
              <a:ea typeface="+mn-lt"/>
              <a:cs typeface="Biome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435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541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A9B034-9B04-4B28-883A-E70F48FD27B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832A4-D1C2-4D3A-B018-3EBC4E352039}"/>
              </a:ext>
            </a:extLst>
          </p:cNvPr>
          <p:cNvSpPr txBox="1"/>
          <p:nvPr/>
        </p:nvSpPr>
        <p:spPr>
          <a:xfrm>
            <a:off x="1851361" y="3769786"/>
            <a:ext cx="77804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Brief rundown on creating a Python bioinformatics tool for research related to HNH motif endonucleases in bacteriophage.</a:t>
            </a:r>
            <a:endParaRPr lang="en-US" dirty="0">
              <a:solidFill>
                <a:schemeClr val="bg1"/>
              </a:solidFill>
              <a:latin typeface="Avenir Next LT Pro Light" panose="020B0304020202020204" pitchFamily="34" charset="0"/>
              <a:cs typeface="Biome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FB98-657D-443D-823F-D4EDC37C9E74}"/>
              </a:ext>
            </a:extLst>
          </p:cNvPr>
          <p:cNvSpPr txBox="1"/>
          <p:nvPr/>
        </p:nvSpPr>
        <p:spPr>
          <a:xfrm>
            <a:off x="1851361" y="2615625"/>
            <a:ext cx="77804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Exploring HNH Endonuclease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EF64B0-04B0-41CB-877B-977E20ADE75C}"/>
              </a:ext>
            </a:extLst>
          </p:cNvPr>
          <p:cNvCxnSpPr/>
          <p:nvPr/>
        </p:nvCxnSpPr>
        <p:spPr>
          <a:xfrm>
            <a:off x="1978710" y="3495822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FB5C7-9382-46E3-A46A-8A225EF1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93" y="846638"/>
            <a:ext cx="2246040" cy="2246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8CE09-91C3-4ED8-A666-B52662D65303}"/>
              </a:ext>
            </a:extLst>
          </p:cNvPr>
          <p:cNvSpPr txBox="1"/>
          <p:nvPr/>
        </p:nvSpPr>
        <p:spPr>
          <a:xfrm>
            <a:off x="9121869" y="3108067"/>
            <a:ext cx="24375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(Fig1. HNH Motif Crystal Structure.</a:t>
            </a:r>
          </a:p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The catalytic center of HNH endonucleases.)</a:t>
            </a:r>
            <a:endParaRPr lang="en-US" sz="10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A9B034-9B04-4B28-883A-E70F48FD27B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87CC2-0699-4249-B034-C99B45462079}"/>
              </a:ext>
            </a:extLst>
          </p:cNvPr>
          <p:cNvSpPr txBox="1"/>
          <p:nvPr/>
        </p:nvSpPr>
        <p:spPr>
          <a:xfrm>
            <a:off x="1966463" y="1833496"/>
            <a:ext cx="7780420" cy="2954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role of HNH endonuclease is not widely understood.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Developing bioinformatic tools for analysis of HNH endonuclease may provide new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Development of a bioinformatics tool that can quickly identify HNH motif endonucleases, the presence of Terminase large subunit proteins, and provide their relative distances in a studied genome – may prove useful.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D104C-8C29-4606-8338-6EC447BFA896}"/>
              </a:ext>
            </a:extLst>
          </p:cNvPr>
          <p:cNvSpPr txBox="1"/>
          <p:nvPr/>
        </p:nvSpPr>
        <p:spPr>
          <a:xfrm>
            <a:off x="1839114" y="595942"/>
            <a:ext cx="84570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Purpose &amp; direction for understanding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2E6AB0-3C15-4D67-8825-FA391A65DE9C}"/>
              </a:ext>
            </a:extLst>
          </p:cNvPr>
          <p:cNvCxnSpPr/>
          <p:nvPr/>
        </p:nvCxnSpPr>
        <p:spPr>
          <a:xfrm>
            <a:off x="1966463" y="1476139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45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9ADB0C-44E0-4EC0-BF00-5DB01F09C488}"/>
              </a:ext>
            </a:extLst>
          </p:cNvPr>
          <p:cNvSpPr txBox="1"/>
          <p:nvPr/>
        </p:nvSpPr>
        <p:spPr>
          <a:xfrm>
            <a:off x="1966463" y="1833496"/>
            <a:ext cx="7780420" cy="3369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Building a bioinformatics tool in Python will be a good platform for ease of use and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Knowing if a genome contains HNH motifs, even if the genome has not been documented in a database, will prove useful.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Knowing if a genome contains terminase, particularly the ‘Terminase_1’ family of large terminase subunits, will prove useful.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Knowing if and where HNH motifs and Terminase_1 family </a:t>
            </a:r>
            <a:r>
              <a:rPr lang="en-US" dirty="0" err="1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TerL</a:t>
            </a: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 genes exist in a genome, will prove useful.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073B4-43EB-4187-9A83-CB5C4E7DB4ED}"/>
              </a:ext>
            </a:extLst>
          </p:cNvPr>
          <p:cNvSpPr txBox="1"/>
          <p:nvPr/>
        </p:nvSpPr>
        <p:spPr>
          <a:xfrm>
            <a:off x="1839114" y="595942"/>
            <a:ext cx="84570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Hypothesis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/>
          <p:nvPr/>
        </p:nvCxnSpPr>
        <p:spPr>
          <a:xfrm>
            <a:off x="1966463" y="1476139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1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9ADB0C-44E0-4EC0-BF00-5DB01F09C488}"/>
              </a:ext>
            </a:extLst>
          </p:cNvPr>
          <p:cNvSpPr txBox="1"/>
          <p:nvPr/>
        </p:nvSpPr>
        <p:spPr>
          <a:xfrm>
            <a:off x="1966463" y="1833496"/>
            <a:ext cx="7780420" cy="4200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Build the tool so that it is easy to use.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Make the tool work quickly.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The output of the tool should be clear, concise, and useful.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Use Python biopython modules to interface with either BLAST web API or BLAST+ locally.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When running the tool, discover the presence of HNH motif endonucleases and record information about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  <a:ea typeface="+mn-lt"/>
                <a:cs typeface="Biome Light" panose="020B0502040204020203" pitchFamily="34" charset="0"/>
              </a:rPr>
              <a:t>Leave room for expansion and further development so that Terminase large subunits can be identified and compared with tagged HNH motif endonucleases.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073B4-43EB-4187-9A83-CB5C4E7DB4ED}"/>
              </a:ext>
            </a:extLst>
          </p:cNvPr>
          <p:cNvSpPr txBox="1"/>
          <p:nvPr/>
        </p:nvSpPr>
        <p:spPr>
          <a:xfrm>
            <a:off x="1839114" y="595942"/>
            <a:ext cx="845703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iome"/>
                <a:ea typeface="+mn-lt"/>
                <a:cs typeface="+mn-lt"/>
              </a:rPr>
              <a:t>Goals &amp; Experimental Strategy</a:t>
            </a:r>
            <a:endParaRPr lang="en-US" sz="32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/>
          <p:nvPr/>
        </p:nvCxnSpPr>
        <p:spPr>
          <a:xfrm>
            <a:off x="1966463" y="1476139"/>
            <a:ext cx="30456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663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43ADB0-F2ED-4917-9DBD-19011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" y="131684"/>
            <a:ext cx="12174279" cy="6594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>
            <a:cxnSpLocks/>
          </p:cNvCxnSpPr>
          <p:nvPr/>
        </p:nvCxnSpPr>
        <p:spPr>
          <a:xfrm>
            <a:off x="1828089" y="304287"/>
            <a:ext cx="9068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361DD9-2E27-4A6A-9EFC-B094BF6F3C11}"/>
              </a:ext>
            </a:extLst>
          </p:cNvPr>
          <p:cNvSpPr txBox="1"/>
          <p:nvPr/>
        </p:nvSpPr>
        <p:spPr>
          <a:xfrm>
            <a:off x="3838326" y="6307492"/>
            <a:ext cx="45153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(Fig2. Python code for the HNH endonuclease finder tool.)</a:t>
            </a:r>
            <a:endParaRPr lang="en-US" sz="10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027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43ADB0-F2ED-4917-9DBD-19011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" y="0"/>
            <a:ext cx="12174279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>
            <a:cxnSpLocks/>
          </p:cNvCxnSpPr>
          <p:nvPr/>
        </p:nvCxnSpPr>
        <p:spPr>
          <a:xfrm>
            <a:off x="1828089" y="304287"/>
            <a:ext cx="9068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361DD9-2E27-4A6A-9EFC-B094BF6F3C11}"/>
              </a:ext>
            </a:extLst>
          </p:cNvPr>
          <p:cNvSpPr txBox="1"/>
          <p:nvPr/>
        </p:nvSpPr>
        <p:spPr>
          <a:xfrm>
            <a:off x="3838326" y="6430602"/>
            <a:ext cx="45153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(Fig3. Example output of the HNH finder tool for Big Red Clifford.)</a:t>
            </a:r>
            <a:endParaRPr lang="en-US" sz="10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54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43ADB0-F2ED-4917-9DBD-19011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" y="0"/>
            <a:ext cx="12174279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>
            <a:cxnSpLocks/>
          </p:cNvCxnSpPr>
          <p:nvPr/>
        </p:nvCxnSpPr>
        <p:spPr>
          <a:xfrm>
            <a:off x="1828089" y="304287"/>
            <a:ext cx="9068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361DD9-2E27-4A6A-9EFC-B094BF6F3C11}"/>
              </a:ext>
            </a:extLst>
          </p:cNvPr>
          <p:cNvSpPr txBox="1"/>
          <p:nvPr/>
        </p:nvSpPr>
        <p:spPr>
          <a:xfrm>
            <a:off x="3838326" y="6469165"/>
            <a:ext cx="45153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(Fig4. Example output of the HNH finder tool for </a:t>
            </a:r>
            <a:r>
              <a:rPr lang="en-US" sz="1000" dirty="0" err="1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Motura</a:t>
            </a:r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 phage.)</a:t>
            </a:r>
            <a:endParaRPr lang="en-US" sz="10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697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43ADB0-F2ED-4917-9DBD-19011327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1" y="0"/>
            <a:ext cx="12174277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C968-34B9-46AE-A918-0390EAEB8DE4}"/>
              </a:ext>
            </a:extLst>
          </p:cNvPr>
          <p:cNvCxnSpPr>
            <a:cxnSpLocks/>
          </p:cNvCxnSpPr>
          <p:nvPr/>
        </p:nvCxnSpPr>
        <p:spPr>
          <a:xfrm>
            <a:off x="1828089" y="304287"/>
            <a:ext cx="90684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361DD9-2E27-4A6A-9EFC-B094BF6F3C11}"/>
              </a:ext>
            </a:extLst>
          </p:cNvPr>
          <p:cNvSpPr txBox="1"/>
          <p:nvPr/>
        </p:nvSpPr>
        <p:spPr>
          <a:xfrm>
            <a:off x="3838325" y="6430602"/>
            <a:ext cx="517250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(Fig5. Example output of the HNH finder tool for </a:t>
            </a:r>
            <a:r>
              <a:rPr lang="en-US" sz="1000" dirty="0" err="1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Paenibacillus</a:t>
            </a:r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 phage </a:t>
            </a:r>
            <a:r>
              <a:rPr lang="en-US" sz="1000" dirty="0" err="1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Dragolir</a:t>
            </a:r>
            <a:r>
              <a:rPr lang="en-US" sz="1000" dirty="0">
                <a:solidFill>
                  <a:schemeClr val="bg1"/>
                </a:solidFill>
                <a:latin typeface="Biome Light" panose="020B0303030204020804" pitchFamily="34" charset="0"/>
                <a:ea typeface="+mn-lt"/>
                <a:cs typeface="Biome Light" panose="020B0303030204020804" pitchFamily="34" charset="0"/>
              </a:rPr>
              <a:t>.)</a:t>
            </a:r>
            <a:endParaRPr lang="en-US" sz="1000" dirty="0">
              <a:solidFill>
                <a:schemeClr val="bg1"/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7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0A3F17A398845BC5FFEB4881A6E3B" ma:contentTypeVersion="10" ma:contentTypeDescription="Create a new document." ma:contentTypeScope="" ma:versionID="2cf5faad9a64c9d4eb574810afcced28">
  <xsd:schema xmlns:xsd="http://www.w3.org/2001/XMLSchema" xmlns:xs="http://www.w3.org/2001/XMLSchema" xmlns:p="http://schemas.microsoft.com/office/2006/metadata/properties" xmlns:ns3="cc103a9f-7c89-46c8-8077-fff53a5edcaa" targetNamespace="http://schemas.microsoft.com/office/2006/metadata/properties" ma:root="true" ma:fieldsID="6f653c5b1b4000a4976ab59adecb14ae" ns3:_="">
    <xsd:import namespace="cc103a9f-7c89-46c8-8077-fff53a5edc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03a9f-7c89-46c8-8077-fff53a5edc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4BA26-D1A7-4570-9972-57D4D95F0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103a9f-7c89-46c8-8077-fff53a5edc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B5FE7D-FCAD-41E9-89D2-F13C613B0B48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cc103a9f-7c89-46c8-8077-fff53a5edcaa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E13E147-0499-40F7-8510-B3EFF045E9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462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 Light</vt:lpstr>
      <vt:lpstr>Biome</vt:lpstr>
      <vt:lpstr>Biome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Caleb Collar</dc:creator>
  <cp:lastModifiedBy>Caleb Collar</cp:lastModifiedBy>
  <cp:revision>2</cp:revision>
  <dcterms:created xsi:type="dcterms:W3CDTF">2020-03-02T14:26:08Z</dcterms:created>
  <dcterms:modified xsi:type="dcterms:W3CDTF">2020-05-15T17:23:16Z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0x010100E570A3F17A398845BC5FFEB4881A6E3B</vt:lpwstr>
  </property>
</Properties>
</file>